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72" r:id="rId4"/>
    <p:sldId id="278" r:id="rId5"/>
    <p:sldId id="284" r:id="rId6"/>
    <p:sldId id="270" r:id="rId7"/>
    <p:sldId id="266" r:id="rId8"/>
    <p:sldId id="260" r:id="rId9"/>
    <p:sldId id="265" r:id="rId10"/>
    <p:sldId id="267" r:id="rId11"/>
    <p:sldId id="262" r:id="rId12"/>
    <p:sldId id="271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au Elizabeth (Pole Education)" initials="NE(E" lastIdx="1" clrIdx="0">
    <p:extLst>
      <p:ext uri="{19B8F6BF-5375-455C-9EA6-DF929625EA0E}">
        <p15:presenceInfo xmlns:p15="http://schemas.microsoft.com/office/powerpoint/2012/main" userId="Neau Elizabeth (Pole Educatio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4070-9FD5-4ADD-89AB-F562771FC724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FB607-8887-4CF3-A69E-81D58DD0CA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24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FB607-8887-4CF3-A69E-81D58DD0CA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5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D674C-51F4-4FD8-8C9A-3BBB7171F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3F13F5-03AE-4BC8-B9EC-2BF63B57E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4E04B-E077-443B-A1B8-D5C15E27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546675-E336-473F-9801-903E27C7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F8817B-651D-472C-AA50-5C0825D1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3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ABB85-3883-436C-949F-CA13243E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E94F4-DE91-4B2C-B9CF-C215078A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F6DB9-5D60-40D1-BC0E-EA1DBCC8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911F6-997D-48FD-A39F-3E2F0E3C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759031-627A-468B-88AF-3B954671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5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E07A24-4CC1-427B-92EC-D4D55DEE6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9EE3D0-89DA-4FD6-8D73-EA5CF7A3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0C10F-F306-470F-AC4A-1CDE8742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F094E-2FDF-425D-A755-3DEBF48C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1E92B-1F41-46D5-AD09-4DD267FB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02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22305-E6D0-4B7E-A4C7-3D35E8C6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F0C1D-880B-4A18-8D4D-6C5204B6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103937-ED5F-4DD8-B52C-AE089A1C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5756E-E100-4C01-8598-7F15ED96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E851B-71CC-4FEA-87FC-2462A1BD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C5962-E9AF-42A4-A24A-FA284EDD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9FDBD7-56BA-4885-BE93-58E404E7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FAE293-40F1-428F-912D-E1258B2C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78DD24-FDC7-414B-AFD9-1710FEEA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478C2A-D578-4A22-86A1-8BB27161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6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2E10A-8342-4627-BA70-F7C0373A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BB418-3D90-4C2D-A59E-5E147DDBC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C5956B-6A42-41B0-8294-0AEA5DDB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4AB756-1D8A-478E-A5E3-A8B58462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D13D4F-BAE9-4602-8195-D4045C0C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93C52A-37C1-4F4D-8C9F-C77B7F52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6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5E928-298C-4457-A186-F2A46086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279AD4-1C4F-4EBA-81A7-E7E9FED6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087634-85A7-4F88-9121-6581B3B52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17CE9F-EDF2-46EA-9A32-76433A986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15B2BC-3D67-4FB0-AF00-427001359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E8BB13-4EB6-494A-B4E3-9B2BA2FC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90465F-56C5-40E4-8CBE-EF0733FF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4253C3-9F5B-4379-BA6E-A863D82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34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418DB-E5CA-4BCF-9D07-A8FA1169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3B92C7-7B7B-4837-965B-F0AFB9B5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7A8EBF-3F50-4D1A-9C33-5B75676B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667D78-CEEF-4AC2-9F5E-DBD88EE4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03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32A0E0-0A73-425D-9EA0-F6550F98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1B3CFD-F326-45AF-8156-6047BC0B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04B2F-0E30-418E-B975-C2F48A7D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3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BF834-FEF8-49EC-86C0-6E98E258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B1D54-CE55-4999-9029-BCE87C90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352771-303B-4B32-9D92-44E49360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EB930C-556E-4FF8-BC56-E67B812C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B74CD0-C6DE-45E7-99D5-AB0B9DC5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E414FD-1F88-4353-9704-63CEF1DC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4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4A6D3-FEF3-4EB4-B48D-9EB3D8DE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193FA9-100B-4FD0-AECC-2831F20C6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C7E02B-A68B-4F9F-B23D-BAE1E3D0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457E3F-1EBC-499D-8125-6E29F5C8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88314C-0D66-4B76-AAC2-D03B918D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E8BF40-037D-4E0F-8A6D-4958D9E1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20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204CBD-00AC-4F55-860F-81968138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25314-1D7F-43A9-A9D0-78DABEED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698EC-1CC9-4576-A657-C9D8567AC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F2D5-02C5-421D-96C1-E35AD2EF5DE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40D2CF-3E1E-4EBF-A9A4-BC4727E1E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F81920-759B-4302-B74C-654718371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93AF-6CA8-4328-B231-C4EE21C5F4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heic"/><Relationship Id="rId2" Type="http://schemas.openxmlformats.org/officeDocument/2006/relationships/image" Target="../media/image3.heic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heic"/><Relationship Id="rId5" Type="http://schemas.openxmlformats.org/officeDocument/2006/relationships/image" Target="../media/image6.heic"/><Relationship Id="rId4" Type="http://schemas.openxmlformats.org/officeDocument/2006/relationships/image" Target="../media/image5.hei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heic"/><Relationship Id="rId2" Type="http://schemas.openxmlformats.org/officeDocument/2006/relationships/image" Target="../media/image8.heic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heic"/><Relationship Id="rId4" Type="http://schemas.openxmlformats.org/officeDocument/2006/relationships/image" Target="../media/image10.hei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heic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heic"/><Relationship Id="rId5" Type="http://schemas.openxmlformats.org/officeDocument/2006/relationships/image" Target="../media/image15.heic"/><Relationship Id="rId4" Type="http://schemas.openxmlformats.org/officeDocument/2006/relationships/image" Target="../media/image14.hei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heic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3FAB92-0525-466B-B150-95C63C18A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2384277" y="0"/>
            <a:ext cx="7349383" cy="69733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811DAB-8A51-457E-B582-D019E3600D36}"/>
              </a:ext>
            </a:extLst>
          </p:cNvPr>
          <p:cNvSpPr txBox="1"/>
          <p:nvPr/>
        </p:nvSpPr>
        <p:spPr>
          <a:xfrm>
            <a:off x="1553361" y="5910683"/>
            <a:ext cx="908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Résultats des élections du Conseil municipal des enfants  </a:t>
            </a:r>
          </a:p>
          <a:p>
            <a:pPr algn="ctr"/>
            <a:r>
              <a:rPr lang="fr-FR" sz="2400" b="1" dirty="0"/>
              <a:t>Ville de Thonon-les-Bains - Mandat 2024-2025</a:t>
            </a:r>
          </a:p>
        </p:txBody>
      </p:sp>
    </p:spTree>
    <p:extLst>
      <p:ext uri="{BB962C8B-B14F-4D97-AF65-F5344CB8AC3E}">
        <p14:creationId xmlns:p14="http://schemas.microsoft.com/office/powerpoint/2010/main" val="14321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6140">
        <p15:prstTrans prst="curtains"/>
      </p:transition>
    </mc:Choice>
    <mc:Fallback xmlns="">
      <p:transition spd="slow" advClick="0" advTm="61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F40A1B-6562-474B-8C32-70B7A025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663"/>
            <a:ext cx="5670146" cy="59763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876A70-BD81-40FC-AC38-B32B0977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84" y="881663"/>
            <a:ext cx="5427215" cy="59763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0B6D27E-3E9A-41F1-9AD9-BE85827745B0}"/>
              </a:ext>
            </a:extLst>
          </p:cNvPr>
          <p:cNvSpPr txBox="1"/>
          <p:nvPr/>
        </p:nvSpPr>
        <p:spPr>
          <a:xfrm>
            <a:off x="0" y="-2663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Résultats élections du 8 novembre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9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690"/>
    </mc:Choice>
    <mc:Fallback xmlns="">
      <p:transition advClick="0" advTm="106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DDA3E2-04FF-4E17-887B-5C17C056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55" y="0"/>
            <a:ext cx="578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356"/>
    </mc:Choice>
    <mc:Fallback xmlns="">
      <p:transition advClick="0" advTm="103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FC55E8-8DE3-44C3-9A19-082C5575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" y="364702"/>
            <a:ext cx="1941002" cy="19410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F1B944-E65D-46C0-8FBC-3D2E04593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" y="4775433"/>
            <a:ext cx="1941002" cy="19410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F7E86D-D303-4F64-B039-CF0DDC62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" y="2611295"/>
            <a:ext cx="1941002" cy="19410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9FA347-0FDE-4240-AB09-54EC8A14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75" y="0"/>
            <a:ext cx="97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C8438-C907-4BBA-BD2B-C0785247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41"/>
          </a:xfrm>
        </p:spPr>
        <p:txBody>
          <a:bodyPr/>
          <a:lstStyle/>
          <a:p>
            <a:pPr algn="ctr"/>
            <a:r>
              <a:rPr lang="fr-FR" dirty="0"/>
              <a:t>Affiches de candidats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193AC5-1B78-4CF9-A620-4B82FE451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3" y="957503"/>
            <a:ext cx="3390066" cy="254255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721F84-A349-4290-A25D-EA6869F0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0" y="1504828"/>
            <a:ext cx="3205901" cy="4274534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12FE67E3-877A-4D64-A2D1-1760F0BBC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4" y="3866265"/>
            <a:ext cx="3613916" cy="27104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B3D705-1900-4F2E-80AB-15FB53F5F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69" y="847080"/>
            <a:ext cx="2600729" cy="34676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F759FC-2D3C-49B4-AD4B-075F6B72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7608" r="711" b="17148"/>
          <a:stretch/>
        </p:blipFill>
        <p:spPr>
          <a:xfrm>
            <a:off x="4287601" y="4453522"/>
            <a:ext cx="3616797" cy="23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381C8-F485-4041-A149-B1AA593B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Préparation des élections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72AD8948-6DF5-4B0E-8A0D-478C91AF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58" y="1115245"/>
            <a:ext cx="2811206" cy="3666233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57E07AFB-5A33-4240-B065-9D88A33B8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21968" r="-2318" b="20423"/>
          <a:stretch/>
        </p:blipFill>
        <p:spPr>
          <a:xfrm>
            <a:off x="3187085" y="4579025"/>
            <a:ext cx="5662174" cy="2278975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AE51BE9B-AAAA-44DA-A382-F5D927EC3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48" y="1066134"/>
            <a:ext cx="3282579" cy="43767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97E9E9-18EC-45FF-8CA3-5F8A910AD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4218577" cy="31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B4E04-B6D8-40A9-8395-A4D2BE1B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Déroulement du vote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F34CA7-B892-480E-839E-6B9C4FF9B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44" y="1099684"/>
            <a:ext cx="2404195" cy="320559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891DA6-452A-46C2-B1A7-F3AB84F0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" y="1099684"/>
            <a:ext cx="3283380" cy="4377840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636CB367-8230-4835-AEB8-177F3B908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6217" y="655141"/>
            <a:ext cx="2667261" cy="35563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7FABE9-DD38-45C3-86E5-E881F81F4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6215" y="3528323"/>
            <a:ext cx="2667262" cy="35563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86F4F0-3C86-4618-A829-2F688192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48" y="1099684"/>
            <a:ext cx="2341022" cy="3205594"/>
          </a:xfrm>
          <a:prstGeom prst="rect">
            <a:avLst/>
          </a:prstGeom>
        </p:spPr>
      </p:pic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B64EA45-898E-4099-B608-4A719F903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40" y="4066823"/>
            <a:ext cx="2007207" cy="26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3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2E63D-043A-4A99-8789-C3E05368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Dépouillement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64981B-0593-43A0-B2AD-189B29CAC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7" y="1225242"/>
            <a:ext cx="4279353" cy="5588246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4E55E954-3116-405C-B250-D8847E8B2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56" y="1225242"/>
            <a:ext cx="414932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ECAFC9C-F048-4BA3-87DB-A9EDAFC7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33"/>
            <a:ext cx="4643021" cy="5936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499109-DFA7-46AE-A1EE-41B6A6AAD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222" y="941032"/>
            <a:ext cx="4805778" cy="59169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F65F2E5-ADF3-464E-8835-8B947BC25F55}"/>
              </a:ext>
            </a:extLst>
          </p:cNvPr>
          <p:cNvSpPr txBox="1"/>
          <p:nvPr/>
        </p:nvSpPr>
        <p:spPr>
          <a:xfrm>
            <a:off x="0" y="1775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Résultats élections du 5 novembre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05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5BA12B8-9D7B-4C2C-8E4C-DD3E2A5B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39" y="0"/>
            <a:ext cx="564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63"/>
    </mc:Choice>
    <mc:Fallback xmlns="">
      <p:transition advClick="0" advTm="102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7BF4BDA-D0B1-44A5-A28A-F0FEC6BA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0" y="742807"/>
            <a:ext cx="4953437" cy="61151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740ADA-F2E5-41F9-8652-C969F013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74" y="742807"/>
            <a:ext cx="5036655" cy="61151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3D7791D-0231-43E8-A376-DC3A39FA664F}"/>
              </a:ext>
            </a:extLst>
          </p:cNvPr>
          <p:cNvSpPr txBox="1"/>
          <p:nvPr/>
        </p:nvSpPr>
        <p:spPr>
          <a:xfrm>
            <a:off x="0" y="-2663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Résultats élections du 7 novembre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385"/>
    </mc:Choice>
    <mc:Fallback xmlns="">
      <p:transition advClick="0" advTm="103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753044-AFB7-4143-8D9C-B44F8DC7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19" y="0"/>
            <a:ext cx="5640281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64BCE3-3F8D-425C-89AF-BF8C252EB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42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17"/>
    </mc:Choice>
    <mc:Fallback xmlns="">
      <p:transition advClick="0" advTm="10217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40</Words>
  <Application>Microsoft Office PowerPoint</Application>
  <PresentationFormat>Grand écran</PresentationFormat>
  <Paragraphs>10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Affiches de candidats</vt:lpstr>
      <vt:lpstr>Préparation des élections</vt:lpstr>
      <vt:lpstr>Déroulement du vote</vt:lpstr>
      <vt:lpstr>Dépouillement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Lambert Franck (Responsable Population)</dc:creator>
  <cp:lastModifiedBy>Dorcier Véronique (CCAS)</cp:lastModifiedBy>
  <cp:revision>56</cp:revision>
  <cp:lastPrinted>2024-11-13T10:40:06Z</cp:lastPrinted>
  <dcterms:created xsi:type="dcterms:W3CDTF">2021-10-11T11:11:44Z</dcterms:created>
  <dcterms:modified xsi:type="dcterms:W3CDTF">2024-11-15T12:47:18Z</dcterms:modified>
</cp:coreProperties>
</file>